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6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F8B8C-BEBA-48C9-B0F2-428156BE65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285CA8-D77E-4E84-8296-553949E52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E4E52-5748-4556-8B60-6D2CE3DDD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423B-7C58-4F27-BFCA-384311F1099E}" type="datetimeFigureOut">
              <a:rPr lang="de-CH" smtClean="0"/>
              <a:t>18.12.2019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CC35C-A490-40AC-8260-1A95F314B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CC8CB-9F02-4970-A551-27E824BC0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B036-DFD9-4E90-8D3B-27F16B86A8A4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42451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0FA85-6BAF-483D-A182-138BB7A60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E8F3F1-F404-4E4E-9B7D-36257887CE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76979-975A-4C86-A077-CE539CE91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423B-7C58-4F27-BFCA-384311F1099E}" type="datetimeFigureOut">
              <a:rPr lang="de-CH" smtClean="0"/>
              <a:t>18.12.2019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8A144-8BFF-4785-9F11-F16EEB661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7EB5F-0A92-4B1F-B23F-330851E35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B036-DFD9-4E90-8D3B-27F16B86A8A4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38843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CEE4CA-5D15-48B1-9D2F-9117F2A100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B2B726-E266-4EAD-A27E-6D5E30B858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735B4-3E9D-4240-BEF1-45313017F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423B-7C58-4F27-BFCA-384311F1099E}" type="datetimeFigureOut">
              <a:rPr lang="de-CH" smtClean="0"/>
              <a:t>18.12.2019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EB70E-8760-4DFA-A677-2C6048918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98B63-FE50-4100-A99A-BAE7B18C3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B036-DFD9-4E90-8D3B-27F16B86A8A4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95681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8B0CF-D4AB-47BE-BCBF-09DB59399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F07CE-099C-4CBE-A042-D94E636BE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63717-C14A-4E5D-B44B-4AD859C39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423B-7C58-4F27-BFCA-384311F1099E}" type="datetimeFigureOut">
              <a:rPr lang="de-CH" smtClean="0"/>
              <a:t>18.12.2019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5F3E9-BF57-4311-9C84-9296114B9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40118-2BFC-4CB1-81B1-59876A913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B036-DFD9-4E90-8D3B-27F16B86A8A4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6131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E6EAD-6198-4B02-A1FC-7035F068F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CC89B-53A3-4E5F-8B16-00883BAB3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9630A-870C-4716-A781-03A26C239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423B-7C58-4F27-BFCA-384311F1099E}" type="datetimeFigureOut">
              <a:rPr lang="de-CH" smtClean="0"/>
              <a:t>18.12.2019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27536-42D3-4BF0-88F3-517520C79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E8CCD-DD64-4CC5-B983-25BF016DC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B036-DFD9-4E90-8D3B-27F16B86A8A4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0969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1DB9A-CEFF-42BF-8DB5-8D173C082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C596E-E51C-4543-92F9-8A18E9AE3C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C4DE6A-70F1-40C9-83D8-7FB3DE6F1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C0FDA3-E909-4454-A831-993F8BFEA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423B-7C58-4F27-BFCA-384311F1099E}" type="datetimeFigureOut">
              <a:rPr lang="de-CH" smtClean="0"/>
              <a:t>18.12.2019</a:t>
            </a:fld>
            <a:endParaRPr lang="de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97CC79-C431-4FDA-AF92-C907BB1A9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CCB76-5C81-4094-9550-5661D0144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B036-DFD9-4E90-8D3B-27F16B86A8A4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53984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15966-1923-48C0-A8C5-1A04BFD13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22738-7C3D-41BC-91AC-BB22FBB26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546079-CCD2-438F-AE53-3B2A0DEF8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BD818B-6FDE-4174-887F-92B3116309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4C65C4-0AD5-4210-9B8E-8A6FEA6E2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BB56C2-1CFA-4550-90A5-1142BD1BD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423B-7C58-4F27-BFCA-384311F1099E}" type="datetimeFigureOut">
              <a:rPr lang="de-CH" smtClean="0"/>
              <a:t>18.12.2019</a:t>
            </a:fld>
            <a:endParaRPr lang="de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073F18-8DD8-494B-8CFB-F33B66A52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F007CB-A160-4DBE-AB65-F9B45E250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B036-DFD9-4E90-8D3B-27F16B86A8A4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42108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3B532-92A7-4A10-B804-045CA5110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E591C5-C082-4993-9A2B-21B9BBB32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423B-7C58-4F27-BFCA-384311F1099E}" type="datetimeFigureOut">
              <a:rPr lang="de-CH" smtClean="0"/>
              <a:t>18.12.2019</a:t>
            </a:fld>
            <a:endParaRPr lang="de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ADB1B4-0BC3-45D4-991F-24A5B9A72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C8C65F-6E6D-4FEC-B1CF-E0ACB8D64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B036-DFD9-4E90-8D3B-27F16B86A8A4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94640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2E607C-55BC-41EA-9EC8-65D5779C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423B-7C58-4F27-BFCA-384311F1099E}" type="datetimeFigureOut">
              <a:rPr lang="de-CH" smtClean="0"/>
              <a:t>18.12.2019</a:t>
            </a:fld>
            <a:endParaRPr lang="de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8C1B6B-282E-4AC8-ACBF-AC23CED12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0B7F3-6681-4978-AE4E-5B19C6344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B036-DFD9-4E90-8D3B-27F16B86A8A4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10074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41184-D0DA-4AC8-8ACF-B6A3E669E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B7891-A100-4F9E-BFA8-5131A848E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A7E6EE-AAE3-4C24-9AFD-FF1ED4E269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81371C-5A9D-4FA6-AD6D-C21C9C06B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423B-7C58-4F27-BFCA-384311F1099E}" type="datetimeFigureOut">
              <a:rPr lang="de-CH" smtClean="0"/>
              <a:t>18.12.2019</a:t>
            </a:fld>
            <a:endParaRPr lang="de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1890B6-5501-4B6D-A49B-EDA82250F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A0D3F-95DB-4580-93DF-462427C5B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B036-DFD9-4E90-8D3B-27F16B86A8A4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85641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8354A-479A-493E-A60C-4A7619EDE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3C3C95-AE9F-44BD-A881-1B636B89E8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58D03B-8D8E-40BB-9697-33203F76BD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144AEB-5592-447B-AFDB-288C04004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423B-7C58-4F27-BFCA-384311F1099E}" type="datetimeFigureOut">
              <a:rPr lang="de-CH" smtClean="0"/>
              <a:t>18.12.2019</a:t>
            </a:fld>
            <a:endParaRPr lang="de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7EB4ED-E21C-4383-96AB-BA5AD7F82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364FD6-7DA8-4C88-A185-AF4562FD7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B036-DFD9-4E90-8D3B-27F16B86A8A4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07934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BA66AE-F48A-454D-A34C-02FD59C38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FE1EC-4D8D-4254-B470-760534737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007B3-8370-45BC-B423-B2EB12ED2E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4423B-7C58-4F27-BFCA-384311F1099E}" type="datetimeFigureOut">
              <a:rPr lang="de-CH" smtClean="0"/>
              <a:t>18.12.2019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75E92-4A98-4668-A79D-9296C1534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886D8-4EBB-4B9B-BDDC-1853B4AAE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8B036-DFD9-4E90-8D3B-27F16B86A8A4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4561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7B37E8-8993-45D4-95F1-A3094C7FD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>
            <a:normAutofit/>
          </a:bodyPr>
          <a:lstStyle/>
          <a:p>
            <a:r>
              <a:rPr lang="fr-CH" sz="5800" dirty="0"/>
              <a:t>Quantitative Risk Management</a:t>
            </a:r>
            <a:br>
              <a:rPr lang="fr-CH" sz="5800" dirty="0"/>
            </a:br>
            <a:r>
              <a:rPr lang="fr-CH" sz="5800" dirty="0"/>
              <a:t>Application</a:t>
            </a:r>
            <a:endParaRPr lang="de-CH" sz="5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D3A906-0ABA-44A2-BD23-E37730D534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6436"/>
            <a:ext cx="9144000" cy="1600818"/>
          </a:xfrm>
        </p:spPr>
        <p:txBody>
          <a:bodyPr>
            <a:normAutofit/>
          </a:bodyPr>
          <a:lstStyle/>
          <a:p>
            <a:r>
              <a:rPr lang="fr-CH" dirty="0">
                <a:solidFill>
                  <a:schemeClr val="accent1"/>
                </a:solidFill>
              </a:rPr>
              <a:t>Gilles Criton</a:t>
            </a:r>
          </a:p>
          <a:p>
            <a:r>
              <a:rPr lang="fr-CH" dirty="0">
                <a:solidFill>
                  <a:schemeClr val="accent1"/>
                </a:solidFill>
              </a:rPr>
              <a:t>2020</a:t>
            </a:r>
            <a:endParaRPr lang="de-CH" dirty="0">
              <a:solidFill>
                <a:schemeClr val="accent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980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02249-0F99-4A3B-A6AE-1877781D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Measuring the risk of credit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portfolios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28464AD-78D5-4362-BC20-E5B36930B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642" y="0"/>
            <a:ext cx="4429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89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02249-0F99-4A3B-A6AE-1877781D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Measuring the risk of credit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portfolios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5427582E-77F6-46D8-A6AB-B9CE598D1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144" y="506528"/>
            <a:ext cx="5814795" cy="529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24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02249-0F99-4A3B-A6AE-1877781D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Pricing Credit Derivatives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30364A7-EB4C-40F7-A2D0-DA2305D0D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079" y="1655706"/>
            <a:ext cx="6718767" cy="299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46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02249-0F99-4A3B-A6AE-1877781D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Pricing Credit Derivatives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9D82ED6-78C5-4804-8603-1057A9505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851" y="0"/>
            <a:ext cx="50273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16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02249-0F99-4A3B-A6AE-1877781D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Pricing Credit Derivatives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4881867-3A7F-43DD-9209-437BCB836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5087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32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02249-0F99-4A3B-A6AE-1877781D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Pricing Credit Derivatives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C315162-9D14-4984-84C2-66D963422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199" y="0"/>
            <a:ext cx="5019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26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02249-0F99-4A3B-A6AE-1877781D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Pricing Credit Derivatives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5F75EFB-815A-41D1-BD26-922708360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383" y="0"/>
            <a:ext cx="45254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821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02249-0F99-4A3B-A6AE-1877781D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Pricing Credit Derivatives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D924E05-B46E-4C87-8859-FFB0CEA53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454" y="0"/>
            <a:ext cx="45069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017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02249-0F99-4A3B-A6AE-1877781D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Pricing Credit Derivatives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D13AE0D-4A4D-4079-885B-6DBA21E67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3433" y="0"/>
            <a:ext cx="5789439" cy="673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06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02249-0F99-4A3B-A6AE-1877781D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Pricing Credit Derivatives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12316E1-78DB-4BA5-9122-B0F903CFE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5028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56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02249-0F99-4A3B-A6AE-1877781D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Life time value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E5816FD-BAC8-4380-97F3-F5ABDBC91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3433" y="0"/>
            <a:ext cx="60421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3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02249-0F99-4A3B-A6AE-1877781D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Pricing Credit Derivatives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6014AFA-2481-4561-B039-CFCABD886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123" y="0"/>
            <a:ext cx="5519595" cy="672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199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02249-0F99-4A3B-A6AE-1877781D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Pricing Credit Derivatives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093C980-6C5B-4EDC-8F6E-F008B7C9A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561" y="0"/>
            <a:ext cx="47863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031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02249-0F99-4A3B-A6AE-1877781D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Pricing Credit Derivatives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EDF5B93-CCC8-4176-A29B-AA16BD560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523" y="116617"/>
            <a:ext cx="5475553" cy="657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72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02249-0F99-4A3B-A6AE-1877781D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Pricing Credit Derivatives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5A417B5-492A-440D-AD37-4976C32D6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181" y="190500"/>
            <a:ext cx="494347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0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02249-0F99-4A3B-A6AE-1877781D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Pricing Credit Derivatives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1D7B352-9D3A-4E0D-85CB-DF695332E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7557" y="0"/>
            <a:ext cx="4404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14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02249-0F99-4A3B-A6AE-1877781D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Pricing Credit Derivatives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B157F6B-A747-4CD7-88E3-C06FD2EA4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981" y="0"/>
            <a:ext cx="44262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67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02249-0F99-4A3B-A6AE-1877781D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Conclusions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663E41A-B05D-43AB-A20E-BF39FD3A4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3432" y="87527"/>
            <a:ext cx="5477441" cy="661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59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02249-0F99-4A3B-A6AE-1877781D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Life time value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CA18AD2-2C76-4FF7-9A62-00DAAF8FF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8541" y="321177"/>
            <a:ext cx="6524625" cy="1619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34D7DB-95A6-4083-9F81-522A645BA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541" y="1823954"/>
            <a:ext cx="643890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058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02249-0F99-4A3B-A6AE-1877781D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Default, prepayment and credit lifetime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DBBEF93-E480-4A2D-9E78-1DA1C85A6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9881" y="321177"/>
            <a:ext cx="6400800" cy="2647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F106C0-BB44-4E43-87DA-04E2CE13C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969127"/>
            <a:ext cx="640080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51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02249-0F99-4A3B-A6AE-1877781D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Default, prepayment and credit lifetime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A544CE2-4F7A-4842-BF3E-63B03F3B7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3433" y="910640"/>
            <a:ext cx="6315075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8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02249-0F99-4A3B-A6AE-1877781D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Measuring the risk of credit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portfolios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04E00DC-BF24-4C5C-9DBE-C720E07FB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078" y="121121"/>
            <a:ext cx="5847103" cy="673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9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02249-0F99-4A3B-A6AE-1877781D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Quote from Basel Committee on Banking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Supervision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30DE9DD-84F8-4FB7-B9BF-0242D239B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078" y="225382"/>
            <a:ext cx="5518165" cy="663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973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02249-0F99-4A3B-A6AE-1877781D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Measuring the risk of credit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portfolios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2A0E142-B80F-4A42-8F48-7BA70F108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808" y="0"/>
            <a:ext cx="4848225" cy="66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9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02249-0F99-4A3B-A6AE-1877781D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Measuring the risk of credit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portfolios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3A5E89C-4BE5-420A-A1B7-00D4F57C3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0032" y="66404"/>
            <a:ext cx="5671531" cy="661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94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</Words>
  <Application>Microsoft Office PowerPoint</Application>
  <PresentationFormat>Widescreen</PresentationFormat>
  <Paragraphs>28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Quantitative Risk Management Application</vt:lpstr>
      <vt:lpstr>Life time value</vt:lpstr>
      <vt:lpstr>Life time value</vt:lpstr>
      <vt:lpstr>Default, prepayment and credit lifetime</vt:lpstr>
      <vt:lpstr>Default, prepayment and credit lifetime</vt:lpstr>
      <vt:lpstr>Measuring the risk of credit portfolios</vt:lpstr>
      <vt:lpstr>Quote from Basel Committee on Banking Supervision</vt:lpstr>
      <vt:lpstr>Measuring the risk of credit portfolios</vt:lpstr>
      <vt:lpstr>Measuring the risk of credit portfolios</vt:lpstr>
      <vt:lpstr>Measuring the risk of credit portfolios</vt:lpstr>
      <vt:lpstr>Measuring the risk of credit portfolios</vt:lpstr>
      <vt:lpstr>Pricing Credit Derivatives</vt:lpstr>
      <vt:lpstr>Pricing Credit Derivatives</vt:lpstr>
      <vt:lpstr>Pricing Credit Derivatives</vt:lpstr>
      <vt:lpstr>Pricing Credit Derivatives</vt:lpstr>
      <vt:lpstr>Pricing Credit Derivatives</vt:lpstr>
      <vt:lpstr>Pricing Credit Derivatives</vt:lpstr>
      <vt:lpstr>Pricing Credit Derivatives</vt:lpstr>
      <vt:lpstr>Pricing Credit Derivatives</vt:lpstr>
      <vt:lpstr>Pricing Credit Derivatives</vt:lpstr>
      <vt:lpstr>Pricing Credit Derivatives</vt:lpstr>
      <vt:lpstr>Pricing Credit Derivatives</vt:lpstr>
      <vt:lpstr>Pricing Credit Derivatives</vt:lpstr>
      <vt:lpstr>Pricing Credit Derivatives</vt:lpstr>
      <vt:lpstr>Pricing Credit Derivatives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Quantitative Risk Management Application</dc:title>
  <dc:creator>Criton, Gilles</dc:creator>
  <cp:lastModifiedBy>Criton, Gilles</cp:lastModifiedBy>
  <cp:revision>5</cp:revision>
  <dcterms:created xsi:type="dcterms:W3CDTF">2019-12-18T10:05:00Z</dcterms:created>
  <dcterms:modified xsi:type="dcterms:W3CDTF">2019-12-18T10:39:34Z</dcterms:modified>
</cp:coreProperties>
</file>